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png" ContentType="image/png"/>
  <Override PartName="/ppt/media/image5.jpeg" ContentType="image/jpeg"/>
  <Override PartName="/ppt/media/image6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AAD7888-C27D-4D44-81C5-6AF6810F418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BC4804-7630-40B0-9F92-A25CF9A4100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560" cy="428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560" cy="4287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560" cy="42876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2920" cy="685044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70240" cy="146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9720" cy="43858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60" y="572040"/>
            <a:ext cx="9142920" cy="514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42351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2024-01-29T22:32:51Z</dcterms:modified>
  <cp:revision>323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